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5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9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20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69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01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16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55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35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17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67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1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04527-E588-4031-A366-AC9FFDEE5CB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EF0CA-E5E5-48F5-A9A1-4331E571F4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45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ioly.org/wiki/index.php/GeoLogic_Mappin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andystravelblog.com/2021/03/23/pictures-iceland-volcano/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69FEE6-D292-4C70-B697-3098A72A2E6C}"/>
              </a:ext>
            </a:extLst>
          </p:cNvPr>
          <p:cNvSpPr txBox="1"/>
          <p:nvPr/>
        </p:nvSpPr>
        <p:spPr>
          <a:xfrm>
            <a:off x="217862" y="300940"/>
            <a:ext cx="9422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  <a:effectLst/>
                <a:latin typeface="Letter-join No-Lead 40" panose="02000503000000020003" pitchFamily="50" charset="0"/>
                <a:ea typeface="Calibri" panose="020F0502020204030204" pitchFamily="34" charset="0"/>
              </a:rPr>
              <a:t>Which are more dangerous: earthquakes or volcanoes? </a:t>
            </a:r>
            <a:r>
              <a:rPr lang="en-GB" sz="2800" b="1" dirty="0">
                <a:solidFill>
                  <a:srgbClr val="00B050"/>
                </a:solidFill>
                <a:latin typeface="Letter-join No-Lead 40" panose="02000503000000020003" pitchFamily="50" charset="0"/>
              </a:rPr>
              <a:t>Year 4 Knowledge Mat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B329D-D3A2-4C6B-A4B5-EE7D270DD5B6}"/>
              </a:ext>
            </a:extLst>
          </p:cNvPr>
          <p:cNvSpPr txBox="1"/>
          <p:nvPr/>
        </p:nvSpPr>
        <p:spPr>
          <a:xfrm>
            <a:off x="4240695" y="4194313"/>
            <a:ext cx="5433392" cy="2464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8926DB8-5EC1-4C2D-8027-9143060351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06773"/>
              </p:ext>
            </p:extLst>
          </p:nvPr>
        </p:nvGraphicFramePr>
        <p:xfrm>
          <a:off x="217862" y="1211428"/>
          <a:ext cx="2806785" cy="5576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094">
                  <a:extLst>
                    <a:ext uri="{9D8B030D-6E8A-4147-A177-3AD203B41FA5}">
                      <a16:colId xmlns:a16="http://schemas.microsoft.com/office/drawing/2014/main" val="1861424219"/>
                    </a:ext>
                  </a:extLst>
                </a:gridCol>
                <a:gridCol w="1863691">
                  <a:extLst>
                    <a:ext uri="{9D8B030D-6E8A-4147-A177-3AD203B41FA5}">
                      <a16:colId xmlns:a16="http://schemas.microsoft.com/office/drawing/2014/main" val="3041113426"/>
                    </a:ext>
                  </a:extLst>
                </a:gridCol>
              </a:tblGrid>
              <a:tr h="610624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Letter-join No-Lead 40" panose="02000503000000020003" pitchFamily="50" charset="0"/>
                        </a:rPr>
                        <a:t>Subject Specific Vocabulary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1371983"/>
                  </a:ext>
                </a:extLst>
              </a:tr>
              <a:tr h="382559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dormant volcano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A volcano that has not erupted in a long time.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7563447"/>
                  </a:ext>
                </a:extLst>
              </a:tr>
              <a:tr h="382559">
                <a:tc>
                  <a:txBody>
                    <a:bodyPr/>
                    <a:lstStyle/>
                    <a:p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epicentre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point on the Earth’s surface immediately above the focus.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6867325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extinct volcano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A volcano that has not erupted in recorded history.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902279"/>
                  </a:ext>
                </a:extLst>
              </a:tr>
              <a:tr h="47977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focus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point at which an earthquake begins deep underground.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5808911"/>
                  </a:ext>
                </a:extLst>
              </a:tr>
              <a:tr h="8723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magma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Magma is molten rock from the mantle. Magma is </a:t>
                      </a:r>
                      <a:r>
                        <a:rPr lang="en-GB" sz="900" i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within 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surface of the Earth. Magma becomes lava only once it flows out over the surface land, for example with a volcanic eruption.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4936385"/>
                  </a:ext>
                </a:extLst>
              </a:tr>
              <a:tr h="3825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magnitude</a:t>
                      </a: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strength of an earthquake.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8717401"/>
                  </a:ext>
                </a:extLst>
              </a:tr>
              <a:tr h="3489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molten rock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>
                        <a:solidFill>
                          <a:srgbClr val="00B050"/>
                        </a:solidFill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Rocks that are in a liquid form.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1123752"/>
                  </a:ext>
                </a:extLst>
              </a:tr>
              <a:tr h="546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plate boundary</a:t>
                      </a:r>
                      <a:endParaRPr lang="en-GB" sz="900" b="1" dirty="0"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Where tectonic plates meet.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2954753"/>
                  </a:ext>
                </a:extLst>
              </a:tr>
              <a:tr h="546513">
                <a:tc>
                  <a:txBody>
                    <a:bodyPr/>
                    <a:lstStyle/>
                    <a:p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Richter scale</a:t>
                      </a:r>
                      <a:endParaRPr lang="en-GB" sz="900" b="1" dirty="0"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measurement of the magnitude of an earthquake.</a:t>
                      </a: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8815339"/>
                  </a:ext>
                </a:extLst>
              </a:tr>
              <a:tr h="5465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seismologists</a:t>
                      </a:r>
                      <a:endParaRPr lang="en-GB" sz="900" b="1" dirty="0">
                        <a:latin typeface="Letter-join No-Lead 40" panose="02000503000000020003" pitchFamily="50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People who study earthquakes.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dk1"/>
                        </a:solidFill>
                        <a:effectLst/>
                        <a:latin typeface="Letter-join No-Lead 40" panose="02000503000000020003" pitchFamily="50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5165074"/>
                  </a:ext>
                </a:extLst>
              </a:tr>
            </a:tbl>
          </a:graphicData>
        </a:graphic>
      </p:graphicFrame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1DAA47EA-16AC-40CD-9053-E2B458F9DE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319372"/>
              </p:ext>
            </p:extLst>
          </p:nvPr>
        </p:nvGraphicFramePr>
        <p:xfrm>
          <a:off x="3221688" y="4104448"/>
          <a:ext cx="6418470" cy="250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8470">
                  <a:extLst>
                    <a:ext uri="{9D8B030D-6E8A-4147-A177-3AD203B41FA5}">
                      <a16:colId xmlns:a16="http://schemas.microsoft.com/office/drawing/2014/main" val="3967529481"/>
                    </a:ext>
                  </a:extLst>
                </a:gridCol>
              </a:tblGrid>
              <a:tr h="2116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dirty="0">
                          <a:solidFill>
                            <a:srgbClr val="00B050"/>
                          </a:solidFill>
                          <a:latin typeface="Letter-join No-Lead 40" panose="02000503000000020003" pitchFamily="50" charset="0"/>
                        </a:rPr>
                        <a:t>Sticky Knowledge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215422"/>
                  </a:ext>
                </a:extLst>
              </a:tr>
              <a:tr h="4654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 Earth’s surface – the crust- is not one smooth unbroken covering. Rather it is made of different sections called </a:t>
                      </a:r>
                      <a:r>
                        <a:rPr lang="en-GB" sz="1050" b="0" u="none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plates.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390356"/>
                  </a:ext>
                </a:extLst>
              </a:tr>
              <a:tr h="37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There are </a:t>
                      </a:r>
                      <a:r>
                        <a:rPr lang="en-GB" sz="1050" b="0" u="none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eight major plates.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459129"/>
                  </a:ext>
                </a:extLst>
              </a:tr>
              <a:tr h="371318">
                <a:tc>
                  <a:txBody>
                    <a:bodyPr/>
                    <a:lstStyle/>
                    <a:p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A type of mountain, formed at plate boundaries, is a volcano.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34019"/>
                  </a:ext>
                </a:extLst>
              </a:tr>
              <a:tr h="37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In its simplest terms, a volcano is formed when magma penetrates the Earth’s crust. This magma then cools and hardens to form solid rock, creating a mountain.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084440"/>
                  </a:ext>
                </a:extLst>
              </a:tr>
              <a:tr h="3713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kern="1200" dirty="0">
                          <a:solidFill>
                            <a:schemeClr val="dk1"/>
                          </a:solidFill>
                          <a:effectLst/>
                          <a:latin typeface="Letter-join No-Lead 40" panose="02000503000000020003" pitchFamily="50" charset="0"/>
                          <a:ea typeface="+mn-ea"/>
                          <a:cs typeface="+mn-cs"/>
                        </a:rPr>
                        <a:t>People make use of volcanoes, both active and dormant, and the volcanic environment.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00904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94F58B65-06B3-4573-B053-77E4241838A5}"/>
              </a:ext>
            </a:extLst>
          </p:cNvPr>
          <p:cNvSpPr txBox="1"/>
          <p:nvPr/>
        </p:nvSpPr>
        <p:spPr>
          <a:xfrm>
            <a:off x="2292626" y="601648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7A606B-C3A3-468C-AA63-6EE3BDF401D7}"/>
              </a:ext>
            </a:extLst>
          </p:cNvPr>
          <p:cNvSpPr txBox="1"/>
          <p:nvPr/>
        </p:nvSpPr>
        <p:spPr>
          <a:xfrm>
            <a:off x="3221688" y="1211426"/>
            <a:ext cx="6418470" cy="25752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26" name="Picture 25" descr="Map&#10;&#10;Description automatically generated">
            <a:extLst>
              <a:ext uri="{FF2B5EF4-FFF2-40B4-BE49-F238E27FC236}">
                <a16:creationId xmlns:a16="http://schemas.microsoft.com/office/drawing/2014/main" id="{49301D51-2320-4A67-A800-A957CEFAA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187759" y="1193885"/>
            <a:ext cx="3874314" cy="2611575"/>
          </a:xfrm>
          <a:prstGeom prst="rect">
            <a:avLst/>
          </a:prstGeom>
        </p:spPr>
      </p:pic>
      <p:pic>
        <p:nvPicPr>
          <p:cNvPr id="29" name="Picture 28" descr="A volcano erupting at night&#10;&#10;Description automatically generated with medium confidence">
            <a:extLst>
              <a:ext uri="{FF2B5EF4-FFF2-40B4-BE49-F238E27FC236}">
                <a16:creationId xmlns:a16="http://schemas.microsoft.com/office/drawing/2014/main" id="{F755709B-4A48-4D75-9B2B-CB23293188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038396" y="1211426"/>
            <a:ext cx="2601762" cy="1951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7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338</TotalTime>
  <Words>236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No-Lead 40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A Cooke</dc:creator>
  <cp:lastModifiedBy>Miss A Cooke</cp:lastModifiedBy>
  <cp:revision>23</cp:revision>
  <cp:lastPrinted>2021-07-01T09:20:08Z</cp:lastPrinted>
  <dcterms:created xsi:type="dcterms:W3CDTF">2021-07-01T08:47:49Z</dcterms:created>
  <dcterms:modified xsi:type="dcterms:W3CDTF">2021-11-08T10:31:30Z</dcterms:modified>
</cp:coreProperties>
</file>